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4"/>
  </p:notesMasterIdLst>
  <p:sldIdLst>
    <p:sldId id="260" r:id="rId2"/>
    <p:sldId id="4633" r:id="rId3"/>
  </p:sldIdLst>
  <p:sldSz cx="12192000" cy="6858000"/>
  <p:notesSz cx="6858000" cy="9144000"/>
  <p:defaultTextStyle>
    <a:defPPr>
      <a:defRPr lang="zh-Hans-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0" autoAdjust="0"/>
    <p:restoredTop sz="94660"/>
  </p:normalViewPr>
  <p:slideViewPr>
    <p:cSldViewPr snapToGrid="0" showGuides="1">
      <p:cViewPr varScale="1">
        <p:scale>
          <a:sx n="111" d="100"/>
          <a:sy n="111" d="100"/>
        </p:scale>
        <p:origin x="360" y="31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5230B-ACC9-4E19-890A-2543C0F6D476}" type="datetimeFigureOut">
              <a:rPr lang="en-GB" smtClean="0"/>
              <a:t>06/03/2025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E22497-FBA9-4E1F-99C9-9859B3167C60}" type="slidenum">
              <a:rPr lang="en-GB" smtClean="0"/>
              <a:t>‹#›</a:t>
            </a:fld>
            <a:endParaRPr lang="en-GB"/>
          </a:p>
        </p:txBody>
      </p:sp>
    </p:spTree>
    <p:extLst>
      <p:ext uri="{BB962C8B-B14F-4D97-AF65-F5344CB8AC3E}">
        <p14:creationId xmlns:p14="http://schemas.microsoft.com/office/powerpoint/2010/main" val="236576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218953" eaLnBrk="1" fontAlgn="auto" latinLnBrk="0" hangingPunct="1">
              <a:lnSpc>
                <a:spcPct val="117999"/>
              </a:lnSpc>
              <a:spcBef>
                <a:spcPts val="0"/>
              </a:spcBef>
              <a:spcAft>
                <a:spcPts val="0"/>
              </a:spcAft>
              <a:buClrTx/>
              <a:buSzTx/>
              <a:buFontTx/>
              <a:buNone/>
              <a:tabLst/>
              <a:defRPr/>
            </a:pPr>
            <a:r>
              <a:rPr lang="en-US" altLang="zh-Hans-HK" sz="1200" dirty="0">
                <a:effectLst/>
                <a:latin typeface="Calibri" panose="020F0502020204030204" pitchFamily="34" charset="0"/>
                <a:ea typeface="DengXian" panose="02010600030101010101" pitchFamily="2" charset="-122"/>
                <a:cs typeface="Times New Roman" panose="02020603050405020304" pitchFamily="18" charset="0"/>
              </a:rPr>
              <a:t>In order to use these guides in a new deck or your existing deck, simply copy the slide with the guide you want to use, let’s say normal margin. Go to the deck you wish you apply the guide, right click the thumbnail panel, click on the second button which is Paste Source Formatting, to move the master slide with the guide over. You can then select all your slides, go on to Layout under the Home tab, and choose the master slide with the guide. </a:t>
            </a:r>
            <a:endParaRPr lang="zh-Hans-HK" altLang="zh-Hans-HK"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zh-Hans-HK" altLang="en-US" dirty="0"/>
          </a:p>
          <a:p>
            <a:endParaRPr lang="zh-Hans-HK"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827907-AAE1-4F2E-BB12-4B0FCD43F9B2}" type="slidenum">
              <a:rPr kumimoji="0" lang="zh-Hans-HK"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Hans-HK"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591241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hick Margin">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9591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536437"/>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53">
          <p15:clr>
            <a:srgbClr val="F26B43"/>
          </p15:clr>
        </p15:guide>
        <p15:guide id="4" pos="1220">
          <p15:clr>
            <a:srgbClr val="F26B43"/>
          </p15:clr>
        </p15:guide>
        <p15:guide id="5" pos="1311">
          <p15:clr>
            <a:srgbClr val="F26B43"/>
          </p15:clr>
        </p15:guide>
        <p15:guide id="6" pos="2078">
          <p15:clr>
            <a:srgbClr val="F26B43"/>
          </p15:clr>
        </p15:guide>
        <p15:guide id="7" pos="2169">
          <p15:clr>
            <a:srgbClr val="F26B43"/>
          </p15:clr>
        </p15:guide>
        <p15:guide id="8" pos="2936">
          <p15:clr>
            <a:srgbClr val="F26B43"/>
          </p15:clr>
        </p15:guide>
        <p15:guide id="9" pos="3027">
          <p15:clr>
            <a:srgbClr val="F26B43"/>
          </p15:clr>
        </p15:guide>
        <p15:guide id="10" pos="3794">
          <p15:clr>
            <a:srgbClr val="F26B43"/>
          </p15:clr>
        </p15:guide>
        <p15:guide id="11" pos="3885">
          <p15:clr>
            <a:srgbClr val="F26B43"/>
          </p15:clr>
        </p15:guide>
        <p15:guide id="12" pos="4652">
          <p15:clr>
            <a:srgbClr val="F26B43"/>
          </p15:clr>
        </p15:guide>
        <p15:guide id="13" pos="4743">
          <p15:clr>
            <a:srgbClr val="F26B43"/>
          </p15:clr>
        </p15:guide>
        <p15:guide id="14" pos="5510">
          <p15:clr>
            <a:srgbClr val="F26B43"/>
          </p15:clr>
        </p15:guide>
        <p15:guide id="15" pos="5601">
          <p15:clr>
            <a:srgbClr val="F26B43"/>
          </p15:clr>
        </p15:guide>
        <p15:guide id="16" pos="6368">
          <p15:clr>
            <a:srgbClr val="F26B43"/>
          </p15:clr>
        </p15:guide>
        <p15:guide id="17" pos="6459">
          <p15:clr>
            <a:srgbClr val="F26B43"/>
          </p15:clr>
        </p15:guide>
        <p15:guide id="18" pos="7226">
          <p15:clr>
            <a:srgbClr val="F26B43"/>
          </p15:clr>
        </p15:guide>
        <p15:guide id="19" orient="horz">
          <p15:clr>
            <a:srgbClr val="F26B43"/>
          </p15:clr>
        </p15:guide>
        <p15:guide id="20" orient="horz" pos="4320">
          <p15:clr>
            <a:srgbClr val="F26B43"/>
          </p15:clr>
        </p15:guide>
        <p15:guide id="21" orient="horz" pos="453">
          <p15:clr>
            <a:srgbClr val="F26B43"/>
          </p15:clr>
        </p15:guide>
        <p15:guide id="22" orient="horz" pos="946">
          <p15:clr>
            <a:srgbClr val="F26B43"/>
          </p15:clr>
        </p15:guide>
        <p15:guide id="23" orient="horz" pos="1037">
          <p15:clr>
            <a:srgbClr val="F26B43"/>
          </p15:clr>
        </p15:guide>
        <p15:guide id="24" orient="horz" pos="1530">
          <p15:clr>
            <a:srgbClr val="F26B43"/>
          </p15:clr>
        </p15:guide>
        <p15:guide id="25" orient="horz" pos="1621">
          <p15:clr>
            <a:srgbClr val="F26B43"/>
          </p15:clr>
        </p15:guide>
        <p15:guide id="26" orient="horz" pos="2114">
          <p15:clr>
            <a:srgbClr val="F26B43"/>
          </p15:clr>
        </p15:guide>
        <p15:guide id="27" orient="horz" pos="2205">
          <p15:clr>
            <a:srgbClr val="F26B43"/>
          </p15:clr>
        </p15:guide>
        <p15:guide id="28" orient="horz" pos="2698">
          <p15:clr>
            <a:srgbClr val="F26B43"/>
          </p15:clr>
        </p15:guide>
        <p15:guide id="29" orient="horz" pos="2789">
          <p15:clr>
            <a:srgbClr val="F26B43"/>
          </p15:clr>
        </p15:guide>
        <p15:guide id="30" orient="horz" pos="3282">
          <p15:clr>
            <a:srgbClr val="F26B43"/>
          </p15:clr>
        </p15:guide>
        <p15:guide id="31" orient="horz" pos="3373">
          <p15:clr>
            <a:srgbClr val="F26B43"/>
          </p15:clr>
        </p15:guide>
        <p15:guide id="32" orient="horz" pos="386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FFE91D-7840-4D38-FCD0-D4C102A14EB3}"/>
              </a:ext>
            </a:extLst>
          </p:cNvPr>
          <p:cNvPicPr>
            <a:picLocks noChangeAspect="1"/>
          </p:cNvPicPr>
          <p:nvPr/>
        </p:nvPicPr>
        <p:blipFill>
          <a:blip r:embed="rId3"/>
          <a:srcRect t="58" b="58"/>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A5AB6889-3A81-CE12-DB43-B9856CA85924}"/>
              </a:ext>
            </a:extLst>
          </p:cNvPr>
          <p:cNvSpPr txBox="1"/>
          <p:nvPr/>
        </p:nvSpPr>
        <p:spPr>
          <a:xfrm>
            <a:off x="3308350" y="2552355"/>
            <a:ext cx="5581021" cy="175432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entury Gothic" panose="020B0502020202020204" pitchFamily="34" charset="0"/>
              </a:rPr>
              <a:t>THICK</a:t>
            </a:r>
            <a:br>
              <a:rPr kumimoji="0" lang="en-US" sz="5400" b="1" i="0" u="none" strike="noStrike" kern="1200" cap="none" spc="0" normalizeH="0" baseline="0" noProof="0" dirty="0">
                <a:ln>
                  <a:noFill/>
                </a:ln>
                <a:solidFill>
                  <a:prstClr val="black"/>
                </a:solidFill>
                <a:effectLst/>
                <a:uLnTx/>
                <a:uFillTx/>
                <a:latin typeface="Century Gothic" panose="020B0502020202020204" pitchFamily="34" charset="0"/>
              </a:rPr>
            </a:br>
            <a:r>
              <a:rPr kumimoji="0" lang="en-US" sz="5400" b="1" i="0" u="none" strike="noStrike" kern="1200" cap="none" spc="0" normalizeH="0" baseline="0" noProof="0" dirty="0">
                <a:ln>
                  <a:noFill/>
                </a:ln>
                <a:solidFill>
                  <a:prstClr val="black"/>
                </a:solidFill>
                <a:effectLst/>
                <a:uLnTx/>
                <a:uFillTx/>
                <a:latin typeface="Century Gothic" panose="020B0502020202020204" pitchFamily="34" charset="0"/>
              </a:rPr>
              <a:t>MARGIN</a:t>
            </a:r>
            <a:endParaRPr kumimoji="0" lang="en-GB" sz="54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99792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6293C-3B31-FBDC-4A22-229D1308FFF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669825E-47F1-F14F-4278-964A799A8459}"/>
              </a:ext>
            </a:extLst>
          </p:cNvPr>
          <p:cNvPicPr>
            <a:picLocks noChangeAspect="1"/>
          </p:cNvPicPr>
          <p:nvPr/>
        </p:nvPicPr>
        <p:blipFill>
          <a:blip r:embed="rId2"/>
          <a:stretch>
            <a:fillRect/>
          </a:stretch>
        </p:blipFill>
        <p:spPr>
          <a:xfrm>
            <a:off x="0" y="3269692"/>
            <a:ext cx="12192000" cy="1492898"/>
          </a:xfrm>
          <a:prstGeom prst="rect">
            <a:avLst/>
          </a:prstGeom>
        </p:spPr>
      </p:pic>
      <p:sp>
        <p:nvSpPr>
          <p:cNvPr id="4" name="Rectangle 3">
            <a:extLst>
              <a:ext uri="{FF2B5EF4-FFF2-40B4-BE49-F238E27FC236}">
                <a16:creationId xmlns:a16="http://schemas.microsoft.com/office/drawing/2014/main" id="{A10511A8-1618-C4C1-B742-7680D9EE7399}"/>
              </a:ext>
            </a:extLst>
          </p:cNvPr>
          <p:cNvSpPr/>
          <p:nvPr/>
        </p:nvSpPr>
        <p:spPr>
          <a:xfrm>
            <a:off x="8088284" y="3269692"/>
            <a:ext cx="507076" cy="364064"/>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cs typeface="+mn-cs"/>
            </a:endParaRPr>
          </a:p>
        </p:txBody>
      </p:sp>
      <p:sp>
        <p:nvSpPr>
          <p:cNvPr id="5" name="Rectangle 4">
            <a:extLst>
              <a:ext uri="{FF2B5EF4-FFF2-40B4-BE49-F238E27FC236}">
                <a16:creationId xmlns:a16="http://schemas.microsoft.com/office/drawing/2014/main" id="{C1EC07D0-BE85-E804-81DD-E1095D0872BB}"/>
              </a:ext>
            </a:extLst>
          </p:cNvPr>
          <p:cNvSpPr/>
          <p:nvPr/>
        </p:nvSpPr>
        <p:spPr>
          <a:xfrm>
            <a:off x="4406365" y="4120862"/>
            <a:ext cx="754158" cy="337888"/>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cs typeface="+mn-cs"/>
            </a:endParaRPr>
          </a:p>
        </p:txBody>
      </p:sp>
      <p:sp>
        <p:nvSpPr>
          <p:cNvPr id="7" name="TextBox 6">
            <a:extLst>
              <a:ext uri="{FF2B5EF4-FFF2-40B4-BE49-F238E27FC236}">
                <a16:creationId xmlns:a16="http://schemas.microsoft.com/office/drawing/2014/main" id="{680A5DA7-EA30-DA05-300D-D445F30A85A5}"/>
              </a:ext>
            </a:extLst>
          </p:cNvPr>
          <p:cNvSpPr txBox="1"/>
          <p:nvPr/>
        </p:nvSpPr>
        <p:spPr>
          <a:xfrm>
            <a:off x="671361" y="1608920"/>
            <a:ext cx="6605338" cy="575735"/>
          </a:xfrm>
          <a:prstGeom prst="rect">
            <a:avLst/>
          </a:prstGeom>
          <a:noFill/>
        </p:spPr>
        <p:txBody>
          <a:bodyPr wrap="square" lIns="0" tIns="0" rIns="0" bIns="0">
            <a:spAutoFit/>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800" b="0"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Go to </a:t>
            </a:r>
            <a:r>
              <a:rPr kumimoji="0" lang="en-GB" sz="1800" b="1"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View</a:t>
            </a:r>
            <a:r>
              <a:rPr kumimoji="0" lang="en-GB" sz="1800" b="0"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 tab and check </a:t>
            </a:r>
            <a:r>
              <a:rPr kumimoji="0" lang="en-GB" sz="1800" b="1"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'Guides'</a:t>
            </a:r>
            <a:endParaRPr kumimoji="0" lang="en-GB" sz="1800" b="0"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GB" sz="1800" b="0" i="0" u="sng"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Quick shortcut:</a:t>
            </a:r>
            <a:r>
              <a:rPr kumimoji="0" lang="en-GB" sz="1800" b="0"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 Press </a:t>
            </a:r>
            <a:r>
              <a:rPr kumimoji="0" lang="en-GB" sz="1800" b="1"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Alt+F9</a:t>
            </a:r>
            <a:r>
              <a:rPr kumimoji="0" lang="en-GB" sz="1800" b="0" i="0" u="none" strike="noStrike" kern="1200" cap="none" spc="0" normalizeH="0" baseline="0" noProof="0" dirty="0">
                <a:ln>
                  <a:noFill/>
                </a:ln>
                <a:solidFill>
                  <a:srgbClr val="000000"/>
                </a:solidFill>
                <a:effectLst/>
                <a:uLnTx/>
                <a:uFillTx/>
                <a:latin typeface="Century Gothic" panose="020B0502020202020204" pitchFamily="34" charset="0"/>
                <a:ea typeface="DengXian" panose="02010600030101010101" pitchFamily="2" charset="-122"/>
                <a:cs typeface="Arial" panose="020B0604020202020204" pitchFamily="34" charset="0"/>
              </a:rPr>
              <a:t> to toggle guides on/off</a:t>
            </a:r>
          </a:p>
        </p:txBody>
      </p:sp>
      <p:sp>
        <p:nvSpPr>
          <p:cNvPr id="8" name="TextBox 7">
            <a:extLst>
              <a:ext uri="{FF2B5EF4-FFF2-40B4-BE49-F238E27FC236}">
                <a16:creationId xmlns:a16="http://schemas.microsoft.com/office/drawing/2014/main" id="{A34E6B0F-1008-3E3B-9D71-7DCEC0F82461}"/>
              </a:ext>
            </a:extLst>
          </p:cNvPr>
          <p:cNvSpPr txBox="1"/>
          <p:nvPr/>
        </p:nvSpPr>
        <p:spPr>
          <a:xfrm>
            <a:off x="671361" y="552345"/>
            <a:ext cx="6097604" cy="558679"/>
          </a:xfrm>
          <a:prstGeom prst="rect">
            <a:avLst/>
          </a:prstGeom>
          <a:noFill/>
        </p:spPr>
        <p:txBody>
          <a:bodyPr wrap="square" lIns="0" tIns="0" rIns="0" bIns="0">
            <a:spAutoFit/>
          </a:bodyPr>
          <a:lstStyle/>
          <a:p>
            <a:pPr marL="0" marR="0" lvl="0" indent="0" algn="just" defTabSz="914400" rtl="0" eaLnBrk="1" fontAlgn="auto" latinLnBrk="0" hangingPunct="1">
              <a:lnSpc>
                <a:spcPct val="107000"/>
              </a:lnSpc>
              <a:spcBef>
                <a:spcPts val="800"/>
              </a:spcBef>
              <a:spcAft>
                <a:spcPts val="400"/>
              </a:spcAft>
              <a:buClrTx/>
              <a:buSzTx/>
              <a:buFontTx/>
              <a:buNone/>
              <a:tabLst/>
              <a:defRPr/>
            </a:pPr>
            <a:r>
              <a:rPr kumimoji="0" lang="en-GB" sz="3600" b="1" i="0" u="none" strike="noStrike" kern="1200" cap="none" spc="0" normalizeH="0" baseline="0" noProof="0" dirty="0">
                <a:ln>
                  <a:noFill/>
                </a:ln>
                <a:solidFill>
                  <a:srgbClr val="000000"/>
                </a:solidFill>
                <a:effectLst/>
                <a:uLnTx/>
                <a:uFillTx/>
                <a:latin typeface="Century Gothic" panose="020B0502020202020204" pitchFamily="34" charset="0"/>
                <a:ea typeface="DengXian Light" panose="02010600030101010101" pitchFamily="2" charset="-122"/>
                <a:cs typeface="Times New Roman" panose="02020603050405020304" pitchFamily="18" charset="0"/>
              </a:rPr>
              <a:t>View and Hide Guides</a:t>
            </a:r>
          </a:p>
        </p:txBody>
      </p:sp>
    </p:spTree>
    <p:extLst>
      <p:ext uri="{BB962C8B-B14F-4D97-AF65-F5344CB8AC3E}">
        <p14:creationId xmlns:p14="http://schemas.microsoft.com/office/powerpoint/2010/main" val="913024596"/>
      </p:ext>
    </p:extLst>
  </p:cSld>
  <p:clrMapOvr>
    <a:masterClrMapping/>
  </p:clrMapOvr>
</p:sld>
</file>

<file path=ppt/theme/theme1.xml><?xml version="1.0" encoding="utf-8"?>
<a:theme xmlns:a="http://schemas.openxmlformats.org/drawingml/2006/main" name="Thick Marg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TotalTime>
  <Words>125</Words>
  <Application>Microsoft Office PowerPoint</Application>
  <PresentationFormat>Widescreen</PresentationFormat>
  <Paragraphs>6</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Calibri</vt:lpstr>
      <vt:lpstr>Century Gothic</vt:lpstr>
      <vt:lpstr>Montserrat</vt:lpstr>
      <vt:lpstr>Symbol</vt:lpstr>
      <vt:lpstr>Thick Margin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MeiYing Ng</dc:creator>
  <cp:lastModifiedBy>MeiYing Ng</cp:lastModifiedBy>
  <cp:revision>6</cp:revision>
  <dcterms:created xsi:type="dcterms:W3CDTF">2025-03-06T10:48:39Z</dcterms:created>
  <dcterms:modified xsi:type="dcterms:W3CDTF">2025-03-06T10:58:46Z</dcterms:modified>
</cp:coreProperties>
</file>