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4"/>
  </p:notesMasterIdLst>
  <p:sldIdLst>
    <p:sldId id="4634" r:id="rId2"/>
    <p:sldId id="4633" r:id="rId3"/>
  </p:sldIdLst>
  <p:sldSz cx="12192000" cy="6858000"/>
  <p:notesSz cx="6858000" cy="9144000"/>
  <p:defaultTextStyle>
    <a:defPPr>
      <a:defRPr lang="zh-Hans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0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360" y="2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5230B-ACC9-4E19-890A-2543C0F6D476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E22497-FBA9-4E1F-99C9-9859B3167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769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in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180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136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226">
          <p15:clr>
            <a:srgbClr val="F26B43"/>
          </p15:clr>
        </p15:guide>
        <p15:guide id="4" pos="765">
          <p15:clr>
            <a:srgbClr val="F26B43"/>
          </p15:clr>
        </p15:guide>
        <p15:guide id="5" pos="834">
          <p15:clr>
            <a:srgbClr val="F26B43"/>
          </p15:clr>
        </p15:guide>
        <p15:guide id="6" pos="1373">
          <p15:clr>
            <a:srgbClr val="F26B43"/>
          </p15:clr>
        </p15:guide>
        <p15:guide id="7" pos="1442">
          <p15:clr>
            <a:srgbClr val="F26B43"/>
          </p15:clr>
        </p15:guide>
        <p15:guide id="8" pos="1981">
          <p15:clr>
            <a:srgbClr val="F26B43"/>
          </p15:clr>
        </p15:guide>
        <p15:guide id="9" pos="2050">
          <p15:clr>
            <a:srgbClr val="F26B43"/>
          </p15:clr>
        </p15:guide>
        <p15:guide id="10" pos="2589">
          <p15:clr>
            <a:srgbClr val="F26B43"/>
          </p15:clr>
        </p15:guide>
        <p15:guide id="11" pos="2658">
          <p15:clr>
            <a:srgbClr val="F26B43"/>
          </p15:clr>
        </p15:guide>
        <p15:guide id="12" pos="3197">
          <p15:clr>
            <a:srgbClr val="F26B43"/>
          </p15:clr>
        </p15:guide>
        <p15:guide id="13" pos="3266">
          <p15:clr>
            <a:srgbClr val="F26B43"/>
          </p15:clr>
        </p15:guide>
        <p15:guide id="14" pos="3805">
          <p15:clr>
            <a:srgbClr val="F26B43"/>
          </p15:clr>
        </p15:guide>
        <p15:guide id="15" pos="3874">
          <p15:clr>
            <a:srgbClr val="F26B43"/>
          </p15:clr>
        </p15:guide>
        <p15:guide id="16" pos="4413">
          <p15:clr>
            <a:srgbClr val="F26B43"/>
          </p15:clr>
        </p15:guide>
        <p15:guide id="17" pos="4482">
          <p15:clr>
            <a:srgbClr val="F26B43"/>
          </p15:clr>
        </p15:guide>
        <p15:guide id="18" pos="5021">
          <p15:clr>
            <a:srgbClr val="F26B43"/>
          </p15:clr>
        </p15:guide>
        <p15:guide id="19" pos="5090">
          <p15:clr>
            <a:srgbClr val="F26B43"/>
          </p15:clr>
        </p15:guide>
        <p15:guide id="20" pos="5629">
          <p15:clr>
            <a:srgbClr val="F26B43"/>
          </p15:clr>
        </p15:guide>
        <p15:guide id="21" pos="5698">
          <p15:clr>
            <a:srgbClr val="F26B43"/>
          </p15:clr>
        </p15:guide>
        <p15:guide id="22" pos="6237">
          <p15:clr>
            <a:srgbClr val="F26B43"/>
          </p15:clr>
        </p15:guide>
        <p15:guide id="23" pos="6306">
          <p15:clr>
            <a:srgbClr val="F26B43"/>
          </p15:clr>
        </p15:guide>
        <p15:guide id="24" pos="6845">
          <p15:clr>
            <a:srgbClr val="F26B43"/>
          </p15:clr>
        </p15:guide>
        <p15:guide id="25" pos="6914">
          <p15:clr>
            <a:srgbClr val="F26B43"/>
          </p15:clr>
        </p15:guide>
        <p15:guide id="26" pos="7453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226">
          <p15:clr>
            <a:srgbClr val="F26B43"/>
          </p15:clr>
        </p15:guide>
        <p15:guide id="30" orient="horz" pos="649">
          <p15:clr>
            <a:srgbClr val="F26B43"/>
          </p15:clr>
        </p15:guide>
        <p15:guide id="31" orient="horz" pos="718">
          <p15:clr>
            <a:srgbClr val="F26B43"/>
          </p15:clr>
        </p15:guide>
        <p15:guide id="32" orient="horz" pos="1141">
          <p15:clr>
            <a:srgbClr val="F26B43"/>
          </p15:clr>
        </p15:guide>
        <p15:guide id="33" orient="horz" pos="1210">
          <p15:clr>
            <a:srgbClr val="F26B43"/>
          </p15:clr>
        </p15:guide>
        <p15:guide id="34" orient="horz" pos="1633">
          <p15:clr>
            <a:srgbClr val="F26B43"/>
          </p15:clr>
        </p15:guide>
        <p15:guide id="35" orient="horz" pos="1702">
          <p15:clr>
            <a:srgbClr val="F26B43"/>
          </p15:clr>
        </p15:guide>
        <p15:guide id="36" orient="horz" pos="2125">
          <p15:clr>
            <a:srgbClr val="F26B43"/>
          </p15:clr>
        </p15:guide>
        <p15:guide id="37" orient="horz" pos="2194">
          <p15:clr>
            <a:srgbClr val="F26B43"/>
          </p15:clr>
        </p15:guide>
        <p15:guide id="38" orient="horz" pos="2617">
          <p15:clr>
            <a:srgbClr val="F26B43"/>
          </p15:clr>
        </p15:guide>
        <p15:guide id="39" orient="horz" pos="2686">
          <p15:clr>
            <a:srgbClr val="F26B43"/>
          </p15:clr>
        </p15:guide>
        <p15:guide id="40" orient="horz" pos="3109">
          <p15:clr>
            <a:srgbClr val="F26B43"/>
          </p15:clr>
        </p15:guide>
        <p15:guide id="41" orient="horz" pos="3178">
          <p15:clr>
            <a:srgbClr val="F26B43"/>
          </p15:clr>
        </p15:guide>
        <p15:guide id="42" orient="horz" pos="3601">
          <p15:clr>
            <a:srgbClr val="F26B43"/>
          </p15:clr>
        </p15:guide>
        <p15:guide id="43" orient="horz" pos="3670">
          <p15:clr>
            <a:srgbClr val="F26B43"/>
          </p15:clr>
        </p15:guide>
        <p15:guide id="44" orient="horz" pos="409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20491F-1121-206D-9A8F-E49900B4DF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8" b="188"/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E2A4CC-D8E8-7F37-4FB1-93B883CC6737}"/>
              </a:ext>
            </a:extLst>
          </p:cNvPr>
          <p:cNvSpPr txBox="1"/>
          <p:nvPr/>
        </p:nvSpPr>
        <p:spPr>
          <a:xfrm>
            <a:off x="3308350" y="2552355"/>
            <a:ext cx="5581021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THIN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MARGIN</a:t>
            </a: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392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6293C-3B31-FBDC-4A22-229D1308F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69825E-47F1-F14F-4278-964A799A8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9692"/>
            <a:ext cx="12192000" cy="14928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0511A8-1618-C4C1-B742-7680D9EE7399}"/>
              </a:ext>
            </a:extLst>
          </p:cNvPr>
          <p:cNvSpPr/>
          <p:nvPr/>
        </p:nvSpPr>
        <p:spPr>
          <a:xfrm>
            <a:off x="8088284" y="3269692"/>
            <a:ext cx="507076" cy="364064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C07D0-BE85-E804-81DD-E1095D0872BB}"/>
              </a:ext>
            </a:extLst>
          </p:cNvPr>
          <p:cNvSpPr/>
          <p:nvPr/>
        </p:nvSpPr>
        <p:spPr>
          <a:xfrm>
            <a:off x="4406365" y="4120862"/>
            <a:ext cx="754158" cy="337888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A5DA7-EA30-DA05-300D-D445F30A85A5}"/>
              </a:ext>
            </a:extLst>
          </p:cNvPr>
          <p:cNvSpPr txBox="1"/>
          <p:nvPr/>
        </p:nvSpPr>
        <p:spPr>
          <a:xfrm>
            <a:off x="671361" y="1608920"/>
            <a:ext cx="6605338" cy="5757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Go to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View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tab and check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'Guides'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Quick shortcut: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Press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Alt+F9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to toggle guides on/off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4E6B0F-1008-3E3B-9D71-7DCEC0F82461}"/>
              </a:ext>
            </a:extLst>
          </p:cNvPr>
          <p:cNvSpPr txBox="1"/>
          <p:nvPr/>
        </p:nvSpPr>
        <p:spPr>
          <a:xfrm>
            <a:off x="671361" y="552345"/>
            <a:ext cx="6097604" cy="55867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View and Hide Guides</a:t>
            </a:r>
          </a:p>
        </p:txBody>
      </p:sp>
    </p:spTree>
    <p:extLst>
      <p:ext uri="{BB962C8B-B14F-4D97-AF65-F5344CB8AC3E}">
        <p14:creationId xmlns:p14="http://schemas.microsoft.com/office/powerpoint/2010/main" val="913024596"/>
      </p:ext>
    </p:extLst>
  </p:cSld>
  <p:clrMapOvr>
    <a:masterClrMapping/>
  </p:clrMapOvr>
</p:sld>
</file>

<file path=ppt/theme/theme1.xml><?xml version="1.0" encoding="utf-8"?>
<a:theme xmlns:a="http://schemas.openxmlformats.org/drawingml/2006/main" name="Thin Margin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c" id="{A0C5581B-4F38-4061-A797-C2805DBC8220}" vid="{8FCBBE5D-CFA3-4898-A58D-8558BF2DB0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28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Arial</vt:lpstr>
      <vt:lpstr>Century Gothic</vt:lpstr>
      <vt:lpstr>Montserrat</vt:lpstr>
      <vt:lpstr>Symbol</vt:lpstr>
      <vt:lpstr>Thin Margin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MeiYing Ng</dc:creator>
  <cp:lastModifiedBy>MeiYing Ng</cp:lastModifiedBy>
  <cp:revision>4</cp:revision>
  <dcterms:created xsi:type="dcterms:W3CDTF">2025-03-06T10:48:39Z</dcterms:created>
  <dcterms:modified xsi:type="dcterms:W3CDTF">2025-03-06T10:56:59Z</dcterms:modified>
</cp:coreProperties>
</file>