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4"/>
  </p:notesMasterIdLst>
  <p:sldIdLst>
    <p:sldId id="257" r:id="rId2"/>
    <p:sldId id="4632" r:id="rId3"/>
  </p:sldIdLst>
  <p:sldSz cx="12192000" cy="6858000"/>
  <p:notesSz cx="6858000" cy="9144000"/>
  <p:defaultTextStyle>
    <a:defPPr>
      <a:defRPr lang="zh-Hans-H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30" autoAdjust="0"/>
    <p:restoredTop sz="94660"/>
  </p:normalViewPr>
  <p:slideViewPr>
    <p:cSldViewPr snapToGrid="0" showGuides="1">
      <p:cViewPr varScale="1">
        <p:scale>
          <a:sx n="111" d="100"/>
          <a:sy n="111" d="100"/>
        </p:scale>
        <p:origin x="360" y="28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35230B-ACC9-4E19-890A-2543C0F6D476}" type="datetimeFigureOut">
              <a:rPr lang="en-GB" smtClean="0"/>
              <a:t>06/03/2025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E22497-FBA9-4E1F-99C9-9859B3167C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57699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Calibri" panose="020F0502020204030204" pitchFamily="34" charset="0"/>
              <a:buChar char="-"/>
            </a:pPr>
            <a:endParaRPr lang="zh-Hans-HK" altLang="zh-Hans-HK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827907-AAE1-4F2E-BB12-4B0FCD43F9B2}" type="slidenum">
              <a:rPr kumimoji="0" lang="zh-Hans-HK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Hans-HK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42709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ltra-thin Marg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222622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9275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113">
          <p15:clr>
            <a:srgbClr val="F26B43"/>
          </p15:clr>
        </p15:guide>
        <p15:guide id="4" pos="671">
          <p15:clr>
            <a:srgbClr val="F26B43"/>
          </p15:clr>
        </p15:guide>
        <p15:guide id="5" pos="740">
          <p15:clr>
            <a:srgbClr val="F26B43"/>
          </p15:clr>
        </p15:guide>
        <p15:guide id="6" pos="1298">
          <p15:clr>
            <a:srgbClr val="F26B43"/>
          </p15:clr>
        </p15:guide>
        <p15:guide id="7" pos="1367">
          <p15:clr>
            <a:srgbClr val="F26B43"/>
          </p15:clr>
        </p15:guide>
        <p15:guide id="8" pos="1925">
          <p15:clr>
            <a:srgbClr val="F26B43"/>
          </p15:clr>
        </p15:guide>
        <p15:guide id="9" pos="1993">
          <p15:clr>
            <a:srgbClr val="F26B43"/>
          </p15:clr>
        </p15:guide>
        <p15:guide id="10" pos="2551">
          <p15:clr>
            <a:srgbClr val="F26B43"/>
          </p15:clr>
        </p15:guide>
        <p15:guide id="11" pos="2620">
          <p15:clr>
            <a:srgbClr val="F26B43"/>
          </p15:clr>
        </p15:guide>
        <p15:guide id="12" pos="3178">
          <p15:clr>
            <a:srgbClr val="F26B43"/>
          </p15:clr>
        </p15:guide>
        <p15:guide id="13" pos="3247">
          <p15:clr>
            <a:srgbClr val="F26B43"/>
          </p15:clr>
        </p15:guide>
        <p15:guide id="14" pos="3805">
          <p15:clr>
            <a:srgbClr val="F26B43"/>
          </p15:clr>
        </p15:guide>
        <p15:guide id="15" pos="3874">
          <p15:clr>
            <a:srgbClr val="F26B43"/>
          </p15:clr>
        </p15:guide>
        <p15:guide id="16" pos="4432">
          <p15:clr>
            <a:srgbClr val="F26B43"/>
          </p15:clr>
        </p15:guide>
        <p15:guide id="17" pos="4501">
          <p15:clr>
            <a:srgbClr val="F26B43"/>
          </p15:clr>
        </p15:guide>
        <p15:guide id="18" pos="5059">
          <p15:clr>
            <a:srgbClr val="F26B43"/>
          </p15:clr>
        </p15:guide>
        <p15:guide id="19" pos="5128">
          <p15:clr>
            <a:srgbClr val="F26B43"/>
          </p15:clr>
        </p15:guide>
        <p15:guide id="20" pos="5686">
          <p15:clr>
            <a:srgbClr val="F26B43"/>
          </p15:clr>
        </p15:guide>
        <p15:guide id="21" pos="5754">
          <p15:clr>
            <a:srgbClr val="F26B43"/>
          </p15:clr>
        </p15:guide>
        <p15:guide id="22" pos="6312">
          <p15:clr>
            <a:srgbClr val="F26B43"/>
          </p15:clr>
        </p15:guide>
        <p15:guide id="23" pos="6381">
          <p15:clr>
            <a:srgbClr val="F26B43"/>
          </p15:clr>
        </p15:guide>
        <p15:guide id="24" pos="6939">
          <p15:clr>
            <a:srgbClr val="F26B43"/>
          </p15:clr>
        </p15:guide>
        <p15:guide id="25" pos="7008">
          <p15:clr>
            <a:srgbClr val="F26B43"/>
          </p15:clr>
        </p15:guide>
        <p15:guide id="26" pos="7566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113">
          <p15:clr>
            <a:srgbClr val="F26B43"/>
          </p15:clr>
        </p15:guide>
        <p15:guide id="30" orient="horz" pos="564">
          <p15:clr>
            <a:srgbClr val="F26B43"/>
          </p15:clr>
        </p15:guide>
        <p15:guide id="31" orient="horz" pos="633">
          <p15:clr>
            <a:srgbClr val="F26B43"/>
          </p15:clr>
        </p15:guide>
        <p15:guide id="32" orient="horz" pos="1085">
          <p15:clr>
            <a:srgbClr val="F26B43"/>
          </p15:clr>
        </p15:guide>
        <p15:guide id="33" orient="horz" pos="1153">
          <p15:clr>
            <a:srgbClr val="F26B43"/>
          </p15:clr>
        </p15:guide>
        <p15:guide id="34" orient="horz" pos="1605">
          <p15:clr>
            <a:srgbClr val="F26B43"/>
          </p15:clr>
        </p15:guide>
        <p15:guide id="35" orient="horz" pos="1674">
          <p15:clr>
            <a:srgbClr val="F26B43"/>
          </p15:clr>
        </p15:guide>
        <p15:guide id="36" orient="horz" pos="2125">
          <p15:clr>
            <a:srgbClr val="F26B43"/>
          </p15:clr>
        </p15:guide>
        <p15:guide id="37" orient="horz" pos="2194">
          <p15:clr>
            <a:srgbClr val="F26B43"/>
          </p15:clr>
        </p15:guide>
        <p15:guide id="38" orient="horz" pos="2645">
          <p15:clr>
            <a:srgbClr val="F26B43"/>
          </p15:clr>
        </p15:guide>
        <p15:guide id="39" orient="horz" pos="2714">
          <p15:clr>
            <a:srgbClr val="F26B43"/>
          </p15:clr>
        </p15:guide>
        <p15:guide id="40" orient="horz" pos="3166">
          <p15:clr>
            <a:srgbClr val="F26B43"/>
          </p15:clr>
        </p15:guide>
        <p15:guide id="41" orient="horz" pos="3234">
          <p15:clr>
            <a:srgbClr val="F26B43"/>
          </p15:clr>
        </p15:guide>
        <p15:guide id="42" orient="horz" pos="3686">
          <p15:clr>
            <a:srgbClr val="F26B43"/>
          </p15:clr>
        </p15:guide>
        <p15:guide id="43" orient="horz" pos="3755">
          <p15:clr>
            <a:srgbClr val="F26B43"/>
          </p15:clr>
        </p15:guide>
        <p15:guide id="44" orient="horz" pos="420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21A752F-6175-10A7-B88F-434285B2F1B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" r="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C707F5C-3BDC-8F52-44DD-9A3723ACB96B}"/>
              </a:ext>
            </a:extLst>
          </p:cNvPr>
          <p:cNvSpPr txBox="1"/>
          <p:nvPr/>
        </p:nvSpPr>
        <p:spPr>
          <a:xfrm>
            <a:off x="3308350" y="2552355"/>
            <a:ext cx="5581021" cy="175432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ULTRA-THIN MARGIN</a:t>
            </a:r>
            <a:endParaRPr kumimoji="0" lang="en-GB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1527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B714843-A5CD-47C3-896F-D650ABDAA6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69692"/>
            <a:ext cx="12192000" cy="149289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9B99E70-9CCE-4133-B6D7-2ED770A92144}"/>
              </a:ext>
            </a:extLst>
          </p:cNvPr>
          <p:cNvSpPr/>
          <p:nvPr/>
        </p:nvSpPr>
        <p:spPr>
          <a:xfrm>
            <a:off x="8088284" y="3269692"/>
            <a:ext cx="507076" cy="364064"/>
          </a:xfrm>
          <a:prstGeom prst="rect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6ECBEBF-5A95-48A8-ACF6-4C1C5C39224E}"/>
              </a:ext>
            </a:extLst>
          </p:cNvPr>
          <p:cNvSpPr/>
          <p:nvPr/>
        </p:nvSpPr>
        <p:spPr>
          <a:xfrm>
            <a:off x="4406365" y="4120862"/>
            <a:ext cx="754158" cy="337888"/>
          </a:xfrm>
          <a:prstGeom prst="rect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59B879B-4B9A-E583-E9D6-3B2C5C0AF6C7}"/>
              </a:ext>
            </a:extLst>
          </p:cNvPr>
          <p:cNvSpPr txBox="1"/>
          <p:nvPr/>
        </p:nvSpPr>
        <p:spPr>
          <a:xfrm>
            <a:off x="671361" y="1608920"/>
            <a:ext cx="6605338" cy="57573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Go to 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View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tab and check 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'Guides'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en-GB" sz="18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Quick shortcut: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Press 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Alt+F9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to toggle guides on/off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7DB2D32-449B-ABC9-A21A-1AEB323EF497}"/>
              </a:ext>
            </a:extLst>
          </p:cNvPr>
          <p:cNvSpPr txBox="1"/>
          <p:nvPr/>
        </p:nvSpPr>
        <p:spPr>
          <a:xfrm>
            <a:off x="671361" y="552345"/>
            <a:ext cx="6097604" cy="55867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80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DengXian Light" panose="02010600030101010101" pitchFamily="2" charset="-122"/>
                <a:cs typeface="Times New Roman" panose="02020603050405020304" pitchFamily="18" charset="0"/>
              </a:rPr>
              <a:t>View and Hide Guides</a:t>
            </a:r>
          </a:p>
        </p:txBody>
      </p:sp>
    </p:spTree>
    <p:extLst>
      <p:ext uri="{BB962C8B-B14F-4D97-AF65-F5344CB8AC3E}">
        <p14:creationId xmlns:p14="http://schemas.microsoft.com/office/powerpoint/2010/main" val="744059721"/>
      </p:ext>
    </p:extLst>
  </p:cSld>
  <p:clrMapOvr>
    <a:masterClrMapping/>
  </p:clrMapOvr>
</p:sld>
</file>

<file path=ppt/theme/theme1.xml><?xml version="1.0" encoding="utf-8"?>
<a:theme xmlns:a="http://schemas.openxmlformats.org/drawingml/2006/main" name="Ultra-thin Margi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4</TotalTime>
  <Words>28</Words>
  <Application>Microsoft Office PowerPoint</Application>
  <PresentationFormat>Widescreen</PresentationFormat>
  <Paragraphs>5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Aptos</vt:lpstr>
      <vt:lpstr>Arial</vt:lpstr>
      <vt:lpstr>Calibri</vt:lpstr>
      <vt:lpstr>Century Gothic</vt:lpstr>
      <vt:lpstr>Montserrat</vt:lpstr>
      <vt:lpstr>Symbol</vt:lpstr>
      <vt:lpstr>Ultra-thin Margin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MeiYing Ng</dc:creator>
  <cp:lastModifiedBy>MeiYing Ng</cp:lastModifiedBy>
  <cp:revision>3</cp:revision>
  <dcterms:created xsi:type="dcterms:W3CDTF">2025-03-06T10:48:39Z</dcterms:created>
  <dcterms:modified xsi:type="dcterms:W3CDTF">2025-03-06T10:53:37Z</dcterms:modified>
</cp:coreProperties>
</file>